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2" r:id="rId5"/>
    <p:sldId id="263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98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1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16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75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97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82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36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43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66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28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306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24E53-90BC-4BCA-AACE-E99D7231B13E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BF6E1-67D9-41C5-9BB9-419E7741A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91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475" y="542925"/>
            <a:ext cx="7639050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97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225" y="1457325"/>
            <a:ext cx="3257550" cy="39433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173806" y="756458"/>
            <a:ext cx="1563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Kerala in India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050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7113" y="2189172"/>
            <a:ext cx="816043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Harvest festival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It is in August / September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Lasts for ten 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Entire family (grandparents, uncles and aunts) meet every day for elaborate meals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They sing folk songs, dance and play games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They make a design with flowers in front of their 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Not sure if we will have time for the </a:t>
            </a:r>
            <a:r>
              <a:rPr lang="en-US" dirty="0" err="1" smtClean="0"/>
              <a:t>Mahabali</a:t>
            </a:r>
            <a:r>
              <a:rPr lang="en-US" dirty="0" smtClean="0"/>
              <a:t> story so I didn’t include it</a:t>
            </a:r>
          </a:p>
        </p:txBody>
      </p:sp>
    </p:spTree>
    <p:extLst>
      <p:ext uri="{BB962C8B-B14F-4D97-AF65-F5344CB8AC3E}">
        <p14:creationId xmlns:p14="http://schemas.microsoft.com/office/powerpoint/2010/main" val="114086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89" y="1673016"/>
            <a:ext cx="6124575" cy="42767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679" y="2042329"/>
            <a:ext cx="5314950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125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91" y="1088967"/>
            <a:ext cx="5278582" cy="46966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187" y="8313"/>
            <a:ext cx="5312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37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" r="-3278"/>
          <a:stretch/>
        </p:blipFill>
        <p:spPr>
          <a:xfrm rot="5400000">
            <a:off x="-347131" y="1001181"/>
            <a:ext cx="6722529" cy="514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" r="2469"/>
          <a:stretch/>
        </p:blipFill>
        <p:spPr>
          <a:xfrm rot="5400000">
            <a:off x="5723471" y="874184"/>
            <a:ext cx="65193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3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46</Words>
  <Application>Microsoft Office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Onam</dc:title>
  <dc:creator>Amritha Menon</dc:creator>
  <cp:lastModifiedBy>Amritha Menon</cp:lastModifiedBy>
  <cp:revision>7</cp:revision>
  <dcterms:created xsi:type="dcterms:W3CDTF">2017-10-16T17:48:11Z</dcterms:created>
  <dcterms:modified xsi:type="dcterms:W3CDTF">2017-10-16T18:27:42Z</dcterms:modified>
</cp:coreProperties>
</file>

<file path=docProps/thumbnail.jpeg>
</file>